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7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Vide, daba un es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MARIJA DUBICKA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218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496389"/>
            <a:ext cx="1130372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6. Projekta noslēguma pasākums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Rīgā</a:t>
            </a: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(19. </a:t>
            </a:r>
            <a:r>
              <a:rPr lang="lv-LV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Projekta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noslēguma pasākums notiek Rīgā, NVO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namā.</a:t>
            </a:r>
          </a:p>
          <a:p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Noslēguma pasākumā provizoriski plānots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1.     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Skolu </a:t>
            </a:r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pārstāvju prezentācijas par projekta aktivitāšu norisēm viņu skolā, gūtajām atziņām;</a:t>
            </a: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2.     Konkursa rezultātu prezentācija, multimediālā albuma demonstrācija,  uzvarētāju apbalvošana;</a:t>
            </a: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3.     Tikšanās ar vides aktīvistiem no Pasaules dabas fonda, biedrības “Zaļā brīvība”, kopīgas diskusijas, izzinošas spēles dalībniekiem;</a:t>
            </a: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4.     Projekta rezultātu apkopojuma prezentācija;</a:t>
            </a: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5.     Dalībnieku no dažādām skolām/reģioniem savstarpējas sarunas, viedokļu, pieredzes apmaiņa.</a:t>
            </a: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7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4717" y="1263799"/>
            <a:ext cx="7123940" cy="1299519"/>
          </a:xfrm>
        </p:spPr>
        <p:txBody>
          <a:bodyPr/>
          <a:lstStyle/>
          <a:p>
            <a:r>
              <a:rPr lang="lv-LV" dirty="0" smtClean="0"/>
              <a:t>finansētāji</a:t>
            </a: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59" y="2833140"/>
            <a:ext cx="2909255" cy="1891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121" y="3263082"/>
            <a:ext cx="2613955" cy="1031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297" y="3263082"/>
            <a:ext cx="2579118" cy="103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4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9460" y="992777"/>
            <a:ext cx="1065382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Projekta atklāšana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(13.sept)</a:t>
            </a: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īstenošanas viet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(Mazsalacā, Rēzeknē, Saldū, Ezerē, Bolderājā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dalībnieki 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jaunieši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(13 -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25 gadiem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Plānotais kopējais dalībnieku skaits – 210 jaunieši.</a:t>
            </a:r>
          </a:p>
          <a:p>
            <a:endParaRPr lang="en-US" sz="2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1) Iepazī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šanās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ar projektu.</a:t>
            </a:r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Iepazī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šanās ar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dabas un vides aktīvistu darbu, tā nozīmi </a:t>
            </a:r>
            <a:endParaRPr lang="lv-LV" sz="2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iktorīna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- konkurss ar jautājumiem par dabu, tās dažādiem elementiem, mazāk zināmiem faktiem dabas vidē u.c., </a:t>
            </a:r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Iepazīšanās ar k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onkurs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par tēmu “Es, vide, klimats memēs”.</a:t>
            </a:r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Notiek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projekta dalībnieku reģistrācija un anketēšana.</a:t>
            </a:r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2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1870" y="184095"/>
            <a:ext cx="1132012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“Es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vide, klimats memēs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(29.Nov) </a:t>
            </a:r>
          </a:p>
          <a:p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Mājas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darbs-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Konkurs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“Mēmes”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jaunieši t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iek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aicināti izveidot “memi” ar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uzņemtu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attēlu un latviešu tautasdziesmu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Même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fotoattēl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vai video ar asprātīgu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saukli) </a:t>
            </a:r>
            <a:endParaRPr lang="lv-LV" sz="2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Laiks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iesniegšanai 3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nedēļas.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lv-LV" sz="2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Nodarbības</a:t>
            </a:r>
          </a:p>
          <a:p>
            <a:endParaRPr lang="lv-LV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Konkursa ietvaros notiks dažādas tiešsaistes aktivitātes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(memes publikācijas, publiskais balsojums tiešsaistē, akcijas/kampaņas)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konkursa aktivitāšu veicināšanas pasākumi –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projekta īstenotāju un partneru darbnīcas un nodarbības. </a:t>
            </a:r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Tiks organizētas </a:t>
            </a:r>
            <a:r>
              <a:rPr lang="lv-LV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2 radošās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darbnīcas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(11.Okt):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1. Mūsu iespējas un atbildība vides un dabas resursu izmantošanā</a:t>
            </a: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2. Mēmes. Kas tas ir? Kā tās veidot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60042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6652" y="627017"/>
            <a:ext cx="102935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Memju konkursa noslēguma pasākums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skolā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(12.Dec)</a:t>
            </a:r>
          </a:p>
          <a:p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Konkursa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dalībnieki prezentē izzināto, apgūto, savus atzinumus un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ieteikumus.</a:t>
            </a:r>
          </a:p>
          <a:p>
            <a:r>
              <a:rPr lang="lv-LV" i="1" dirty="0">
                <a:latin typeface="Calibri" panose="020F0502020204030204" pitchFamily="34" charset="0"/>
                <a:cs typeface="Calibri" panose="020F0502020204030204" pitchFamily="34" charset="0"/>
              </a:rPr>
              <a:t>Katra klase veido savu prezentāciju digitālā formā – ar fotogrāfijām, video vai citiem resursiem. Demonstrē darbus, kurus izveidoja projekta laikā, mēmes. </a:t>
            </a:r>
            <a:endParaRPr lang="lv-LV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labākie konkursa darbi, tiks izvietoti mēmju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multimediāl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ā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albumā, kurš būs skatāms interneta vidē – visu iesaistīto skolu mājas lapās, SP mājas lapā, sociālo tīklu kontos.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Konkursa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vērtētāji: 3 pedagogi + 2 skolēni no mērķa grupas.</a:t>
            </a:r>
          </a:p>
          <a:p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9672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5211" y="195942"/>
            <a:ext cx="1131678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3.Iepazīstam vides un dabas resursu izmantošanas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iespējas</a:t>
            </a:r>
          </a:p>
          <a:p>
            <a:endParaRPr lang="lv-LV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b="1" u="sng" dirty="0">
                <a:latin typeface="Calibri" panose="020F0502020204030204" pitchFamily="34" charset="0"/>
                <a:cs typeface="Calibri" panose="020F0502020204030204" pitchFamily="34" charset="0"/>
              </a:rPr>
              <a:t>Ezerē plenērs “Kokam otro mūžu</a:t>
            </a:r>
            <a:r>
              <a:rPr lang="lv-LV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23.-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25.okt)</a:t>
            </a:r>
            <a:endParaRPr lang="lv-LV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1. 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Dalībnieki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 iepazīs parka augu un koku daudzveidību </a:t>
            </a: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. skulptūru, tēlu, mazo arhitektūras formu veidošana no bojātiem (nocērtamiem, nolūzušiem, utt) kokiem,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. Izzinās inovatīvus risinājumus esošās vides saglabāšanas un ilgtspējīgas izmantošanas iespējām nākotnē.</a:t>
            </a: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Piedalās no katras skolas līdz 3 cilvēki – pedagogs +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skolēni</a:t>
            </a:r>
          </a:p>
          <a:p>
            <a:endParaRPr lang="lv-LV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Vides </a:t>
            </a:r>
            <a:r>
              <a:rPr lang="lv-LV" b="1" u="sng" dirty="0">
                <a:latin typeface="Calibri" panose="020F0502020204030204" pitchFamily="34" charset="0"/>
                <a:cs typeface="Calibri" panose="020F0502020204030204" pitchFamily="34" charset="0"/>
              </a:rPr>
              <a:t>objektu izveide skolu </a:t>
            </a:r>
            <a:r>
              <a:rPr lang="lv-LV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teritorijās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(12. </a:t>
            </a:r>
            <a:r>
              <a:rPr lang="lv-LV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Rēzeknē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plānots gatavot grīdas spēli </a:t>
            </a:r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(liels laukums kā dambretē un metamais kauls, uz laukumiem tiek izvietotas lapas ar jautājumiem, uzdevumiem par dabas, vides, klimata jautājumiem) no izlietotiem svētku pasākumu baneriem (plastikas), audumu atgriezumiem, pasākumu plakātiem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lv-LV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Ekskursija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    (04. </a:t>
            </a:r>
            <a:r>
              <a:rPr lang="lv-LV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Okt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Rēzeknes dalībnieki (40 jaunieši) iepazīst SIA „ALAAS” darbu atkritumu šķirošanas nodrošināšanā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dodas ekspedīcijā pa pilsētu izpētot iedzīvotāju ieradumus attieksmē pret atkritumiem.</a:t>
            </a:r>
          </a:p>
          <a:p>
            <a:endParaRPr lang="lv-LV" sz="2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sz="2000" i="1" dirty="0" smtClean="0"/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68375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9086" y="287383"/>
            <a:ext cx="1114261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4. Nevajadzīgo lietu apmaiņas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punkts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Visu projekta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laiku)</a:t>
            </a:r>
            <a:endParaRPr lang="lv-L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Palīdzēsim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viens otram kopā! </a:t>
            </a:r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Projekta </a:t>
            </a:r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ietvaros skolās notiks akcija aicinot skolēnus, viņu vecākus, skolas personālu atnest nevajadzīgas, lietojamas lietas uz skolu, lai kāds cits tās var apmainīt vai paņemt lietošanai</a:t>
            </a:r>
            <a:r>
              <a:rPr lang="lv-LV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lv-LV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Nosacījums,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mantām jābūt labā kārtībā un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tīrām!</a:t>
            </a: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6359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61" y="182880"/>
            <a:ext cx="10985862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5. Radoši izmantojam esošos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resursus</a:t>
            </a:r>
          </a:p>
          <a:p>
            <a:pPr algn="ctr"/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3 lekcijas un 3 radošās darbnīcas </a:t>
            </a:r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(05. </a:t>
            </a:r>
            <a:r>
              <a:rPr lang="lv-LV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Lekcja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diskusija “Kā varam taupīt resursus savā ikdienā – virtuāla ekskursija Elektrum Energoefektvitātes centrā”</a:t>
            </a:r>
          </a:p>
          <a:p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1.1.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Radošā </a:t>
            </a:r>
            <a:r>
              <a:rPr lang="lv-LV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darbnīca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“Dāvanu/iepirkumu maisiņu izgatavošana no auduma atgriezumiem un koka elementu izgatavošana no sprunguļiem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  <a:p>
            <a:endParaRPr lang="lv-LV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(19. </a:t>
            </a:r>
            <a:r>
              <a:rPr lang="lv-LV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AutoNum type="arabicPeriod" startAt="2"/>
            </a:pP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Lekcija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– diskusija par atkritumu šķirošanu un otrreizēju izmantošanu. </a:t>
            </a:r>
            <a:endParaRPr lang="lv-LV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“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Zaļā josta” izglītojošās īsfilmas "Papīra ceļš" demonstrācija</a:t>
            </a:r>
          </a:p>
          <a:p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2.2.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Radošā </a:t>
            </a:r>
            <a:r>
              <a:rPr lang="lv-LV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darbnīca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“Lietu otrā dzīve” </a:t>
            </a:r>
            <a:endParaRPr lang="lv-LV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(26. </a:t>
            </a:r>
            <a:r>
              <a:rPr lang="lv-LV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Saruna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par tēmu “Bioloģiskā daudzveidība, kā to saglabāt”</a:t>
            </a:r>
          </a:p>
          <a:p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3.3. </a:t>
            </a:r>
            <a:r>
              <a:rPr lang="lv-LV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Radošā </a:t>
            </a:r>
            <a:r>
              <a:rPr lang="lv-LV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darbnīca 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“Ziemassvētku rotājumu veidošana”.</a:t>
            </a:r>
          </a:p>
          <a:p>
            <a:endParaRPr lang="lv-LV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7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846" y="653143"/>
            <a:ext cx="108421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Calibri" panose="020F0502020204030204" pitchFamily="34" charset="0"/>
                <a:cs typeface="Calibri" panose="020F0502020204030204" pitchFamily="34" charset="0"/>
              </a:rPr>
              <a:t>Rezultātu novērtējuma </a:t>
            </a:r>
            <a:r>
              <a:rPr lang="lv-LV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posms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(23. </a:t>
            </a:r>
            <a:r>
              <a:rPr lang="lv-LV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lv-LV" sz="4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Tiek veikts aptauju un anketēšanas apkopojums, </a:t>
            </a:r>
            <a:r>
              <a:rPr lang="lv-LV" sz="2000" i="1" dirty="0">
                <a:latin typeface="Calibri" panose="020F0502020204030204" pitchFamily="34" charset="0"/>
                <a:cs typeface="Calibri" panose="020F0502020204030204" pitchFamily="34" charset="0"/>
              </a:rPr>
              <a:t>salīdzināti projekta uzsākšanas pasākuma anketu apkopojums ar projekta noslēguma apkopojumu, izvērtējot izmaiņas jauniešos.</a:t>
            </a:r>
          </a:p>
        </p:txBody>
      </p:sp>
    </p:spTree>
    <p:extLst>
      <p:ext uri="{BB962C8B-B14F-4D97-AF65-F5344CB8AC3E}">
        <p14:creationId xmlns:p14="http://schemas.microsoft.com/office/powerpoint/2010/main" val="29392883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</TotalTime>
  <Words>482</Words>
  <Application>Microsoft Office PowerPoint</Application>
  <PresentationFormat>Pielāgots</PresentationFormat>
  <Paragraphs>87</Paragraphs>
  <Slides>10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1" baseType="lpstr">
      <vt:lpstr>Crop</vt:lpstr>
      <vt:lpstr>Vide, daba un es</vt:lpstr>
      <vt:lpstr>finansētāji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</dc:creator>
  <cp:lastModifiedBy>Skolotajs</cp:lastModifiedBy>
  <cp:revision>27</cp:revision>
  <dcterms:created xsi:type="dcterms:W3CDTF">2019-09-11T15:20:43Z</dcterms:created>
  <dcterms:modified xsi:type="dcterms:W3CDTF">2019-10-29T15:13:15Z</dcterms:modified>
</cp:coreProperties>
</file>