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7" r:id="rId4"/>
    <p:sldId id="268" r:id="rId5"/>
    <p:sldId id="272" r:id="rId6"/>
    <p:sldId id="269" r:id="rId7"/>
    <p:sldId id="270" r:id="rId8"/>
    <p:sldId id="271" r:id="rId9"/>
    <p:sldId id="262" r:id="rId10"/>
    <p:sldId id="266" r:id="rId11"/>
    <p:sldId id="265" r:id="rId12"/>
    <p:sldId id="260" r:id="rId13"/>
    <p:sldId id="273" r:id="rId14"/>
    <p:sldId id="259" r:id="rId15"/>
    <p:sldId id="261" r:id="rId16"/>
    <p:sldId id="274" r:id="rId17"/>
    <p:sldId id="279" r:id="rId18"/>
    <p:sldId id="280" r:id="rId19"/>
    <p:sldId id="264" r:id="rId20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7" autoAdjust="0"/>
    <p:restoredTop sz="94660"/>
  </p:normalViewPr>
  <p:slideViewPr>
    <p:cSldViewPr snapToGrid="0">
      <p:cViewPr varScale="1">
        <p:scale>
          <a:sx n="79" d="100"/>
          <a:sy n="79" d="100"/>
        </p:scale>
        <p:origin x="634" y="-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ABDC4-E1FC-40B9-AB8C-14866D0EC58C}" type="datetimeFigureOut">
              <a:rPr lang="lv-LV" smtClean="0"/>
              <a:t>13.04.2026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1E1FE-0BBF-49F7-8671-817B8F2CC75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56854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1E1FE-0BBF-49F7-8671-817B8F2CC753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60134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182F8-1DA7-2858-D4A7-84321E3D8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89724-80CA-4B53-BA2C-280A134BB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6EB0B-05BA-7BDB-BC09-C13E79593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1E4ED-843E-4143-A626-F7B7CE328008}" type="datetimeFigureOut">
              <a:rPr lang="lv-LV" smtClean="0"/>
              <a:t>13.04.2026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6E009-1A65-2A7F-E32D-B803197B5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D20F3-480E-0A13-0A75-8D6B92C2A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C8D5-C2A0-4A8C-86CF-6F6FDF1EF6E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74525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D36CA-7F05-6E49-5F8E-236E99699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0A95F8-EE74-EF9B-316B-CFFC168DA1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1BC2-0F8D-171E-BBFA-13AD317B8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1E4ED-843E-4143-A626-F7B7CE328008}" type="datetimeFigureOut">
              <a:rPr lang="lv-LV" smtClean="0"/>
              <a:t>13.04.2026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40675-7E15-53B5-6FEF-87112616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0A128-C2B0-A526-5806-DEC6A9CE0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C8D5-C2A0-4A8C-86CF-6F6FDF1EF6E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74136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B32CD-2079-0230-9D3B-08F922EEE0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58A4D5-E3D5-3405-FCF4-8B8D27477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EC9FF-F3DC-F9C7-AAB8-3BC6FF949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1E4ED-843E-4143-A626-F7B7CE328008}" type="datetimeFigureOut">
              <a:rPr lang="lv-LV" smtClean="0"/>
              <a:t>13.04.2026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D4F77-FA3A-6598-36EF-D3D38688C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286EE-0990-998E-2F95-50225A664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C8D5-C2A0-4A8C-86CF-6F6FDF1EF6E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05412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3ECD8-5442-EBFC-5889-74A55AEF5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179C3-5D5B-A369-0E6A-73853B042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7F1CC-3472-DFF7-AEAD-8AFA818B9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1E4ED-843E-4143-A626-F7B7CE328008}" type="datetimeFigureOut">
              <a:rPr lang="lv-LV" smtClean="0"/>
              <a:t>13.04.2026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68B08-545E-FD01-F195-F21EAF836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DA03C-50AE-A503-7351-6FFE32A74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C8D5-C2A0-4A8C-86CF-6F6FDF1EF6E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33282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05B9B-E74F-CD16-B60A-F73590CE9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B362EE-32B9-BBAB-F98C-5638BF738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23190-DC63-43D4-5CE5-9901E260F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1E4ED-843E-4143-A626-F7B7CE328008}" type="datetimeFigureOut">
              <a:rPr lang="lv-LV" smtClean="0"/>
              <a:t>13.04.2026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F42A9-F814-AFFB-E4FD-06D802A5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369C2-392E-2698-1DC5-DB7EECF34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C8D5-C2A0-4A8C-86CF-6F6FDF1EF6E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82586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69BE-8D0B-ECE0-2D83-E9B92FC65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020EC-62F9-FB80-CB2C-70A71C90E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61F1-47AD-8613-DF4C-CB88B9FC7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D1A5B-A4A7-41ED-1B52-2C88C2A2B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1E4ED-843E-4143-A626-F7B7CE328008}" type="datetimeFigureOut">
              <a:rPr lang="lv-LV" smtClean="0"/>
              <a:t>13.04.2026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32D788-B5C4-B2DE-D25D-6DB9C5FAC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D3698-059A-7BAE-D5AB-0F36795C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C8D5-C2A0-4A8C-86CF-6F6FDF1EF6E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35930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20C57-7148-D0DF-1D2C-37E78A8D0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687D3-6A01-830C-8E41-964981509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E49993-67EC-3BA9-AD21-2E057B990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D9186-38D9-8335-C9BD-A7C196FEB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9BC90E-FE2F-B716-6D7D-A808BED31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2B3CB7-E343-BEB4-5B51-209400B61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1E4ED-843E-4143-A626-F7B7CE328008}" type="datetimeFigureOut">
              <a:rPr lang="lv-LV" smtClean="0"/>
              <a:t>13.04.2026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CDD38-5843-FC0D-8068-89EB9C749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0617A7-A61B-3F6F-DBEE-2788491CB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C8D5-C2A0-4A8C-86CF-6F6FDF1EF6E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0006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B76AB-3426-DFEA-B3F7-11FBD6F65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F2D768-6A02-DD11-FD4B-6490C11AD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1E4ED-843E-4143-A626-F7B7CE328008}" type="datetimeFigureOut">
              <a:rPr lang="lv-LV" smtClean="0"/>
              <a:t>13.04.2026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F8F0BA-D980-3089-B6F9-8031CBB35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F99E3-20AC-2096-1048-A734B6B2A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C8D5-C2A0-4A8C-86CF-6F6FDF1EF6E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0288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FD2D51-4786-1FB3-3135-2FCF8C43E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1E4ED-843E-4143-A626-F7B7CE328008}" type="datetimeFigureOut">
              <a:rPr lang="lv-LV" smtClean="0"/>
              <a:t>13.04.2026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71914E-C5C0-6491-F53C-B3BE015A7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4A847-59EA-6A72-F17D-4F50433E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C8D5-C2A0-4A8C-86CF-6F6FDF1EF6E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681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38B0D-7392-0CD0-7809-6945546A4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FF544-9B9A-51B5-BF67-F961B2E7D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B39E7E-AC7D-000A-7506-09DAB6C2C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BD73A-0C58-8D01-91D6-64092B006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1E4ED-843E-4143-A626-F7B7CE328008}" type="datetimeFigureOut">
              <a:rPr lang="lv-LV" smtClean="0"/>
              <a:t>13.04.2026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7C5A6-FE28-3A48-AD35-47733EDC2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F054F-3961-F33C-7DA7-5A9CE7E12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C8D5-C2A0-4A8C-86CF-6F6FDF1EF6E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26071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043B1-8ABC-CD29-2A10-B44B94F03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4076BC-4853-F4F8-1F50-961237820D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577B43-17FE-5425-1F44-DE922EB84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F8B57-6E50-CF87-26CD-C637A11D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1E4ED-843E-4143-A626-F7B7CE328008}" type="datetimeFigureOut">
              <a:rPr lang="lv-LV" smtClean="0"/>
              <a:t>13.04.2026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6146A-7D37-50C9-AB79-3A246E6E5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BE4D2-A408-0AE9-6B97-5D296C3A2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C8D5-C2A0-4A8C-86CF-6F6FDF1EF6E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75658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FBA7DF-DA69-F4C5-F6F6-470543490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F26FE-CD37-0B91-42AD-B90832B9B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AB422-60EB-32E9-865B-4F879569BA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1E4ED-843E-4143-A626-F7B7CE328008}" type="datetimeFigureOut">
              <a:rPr lang="lv-LV" smtClean="0"/>
              <a:t>13.04.2026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1E4E2-5C49-EE53-63F6-6751CCA2E9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03D15-DFF8-6FEC-5948-0E18D0E26B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2C8D5-C2A0-4A8C-86CF-6F6FDF1EF6E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7213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3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E44BCC-DCC7-CBBD-50AD-490796190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1997" cy="6858001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21C5D6B2-62B7-B6B8-D0DD-13528FB55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546" y="272953"/>
            <a:ext cx="8739815" cy="631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39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D02D6-9133-7B4F-22EF-D3891903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7678989A-D3EB-A332-699B-12CE4188E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" y="-1"/>
            <a:ext cx="12099714" cy="68060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E73C5-C993-D4F1-B96C-C8431D988C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413" y="333942"/>
            <a:ext cx="3394168" cy="4525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58EE8E-8391-3D17-DE18-AC3994435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3" y="2013857"/>
            <a:ext cx="6333875" cy="46190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8C8287-7E7E-8C22-10C5-3A64896B85A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37" y="2590800"/>
            <a:ext cx="2887226" cy="404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14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B1636683-40C8-0596-097D-78BC3CAAE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89" y="174172"/>
            <a:ext cx="11650131" cy="65531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540328-CFAC-BF1E-BD1F-9658A12E1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900" y="1434363"/>
            <a:ext cx="5715000" cy="381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E3338A-213C-4259-E787-B78BC9C8FD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83" y="1255089"/>
            <a:ext cx="2787755" cy="40526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A4FC737-F743-FDB9-1FB5-933B8E77B10D}"/>
              </a:ext>
            </a:extLst>
          </p:cNvPr>
          <p:cNvSpPr txBox="1"/>
          <p:nvPr/>
        </p:nvSpPr>
        <p:spPr>
          <a:xfrm>
            <a:off x="1699846" y="5402901"/>
            <a:ext cx="5181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b="1" dirty="0" smtClean="0">
                <a:solidFill>
                  <a:srgbClr val="0070C0"/>
                </a:solidFill>
              </a:rPr>
              <a:t>4.klasēs </a:t>
            </a:r>
            <a:r>
              <a:rPr lang="lv-LV" b="1" dirty="0">
                <a:solidFill>
                  <a:srgbClr val="0070C0"/>
                </a:solidFill>
              </a:rPr>
              <a:t>- Literārais turnīrs "Ziedu pasakas" ir veltīts Annas Sakses grāmatai </a:t>
            </a:r>
            <a:endParaRPr lang="uk-UA" b="1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2B4B8D-9A87-10CE-A49C-3FF357C2D94B}"/>
              </a:ext>
            </a:extLst>
          </p:cNvPr>
          <p:cNvSpPr txBox="1"/>
          <p:nvPr/>
        </p:nvSpPr>
        <p:spPr>
          <a:xfrm>
            <a:off x="2086708" y="60418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514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529C9-44D3-E876-9798-D9DD36151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976B4E-9C81-00DA-01FA-611887603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6" y="325315"/>
            <a:ext cx="11569298" cy="65077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E4EEE-F6C0-35D6-E135-A8D6BBC061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6" y="1378661"/>
            <a:ext cx="3300778" cy="44010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9D1EB1-8435-2199-3A09-1995F80AE4A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007" y="389714"/>
            <a:ext cx="3353575" cy="447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51261A-ED48-6A76-5A71-C30FD200F4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172" y="141747"/>
            <a:ext cx="4130508" cy="3097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965CEA-86DB-E656-58A0-22174EFB0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844" y="3485080"/>
            <a:ext cx="5603631" cy="294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99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0424C-3ECE-EFB8-0AAE-EBEAF731D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B9D008F3-8DB8-7DF8-1664-3E773D7A8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7" y="84460"/>
            <a:ext cx="11961633" cy="65859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B00990-6F00-B7FD-E3B1-A5A2F1FC1A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2" y="261853"/>
            <a:ext cx="2641727" cy="48240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1543E1-4DEC-600E-C1D7-CF695417DC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34" y="224685"/>
            <a:ext cx="3096642" cy="41288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4BDD94-4DC1-3454-742E-881BAF67AE1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063" y="187569"/>
            <a:ext cx="3532387" cy="33722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9D9E84-5956-46F1-688E-52B51593B69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272" y="3696098"/>
            <a:ext cx="4207853" cy="25114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5FE5D2-86CC-F5FE-DCB7-F185D3D4296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179" y="3581703"/>
            <a:ext cx="4987049" cy="305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23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D901D-7EB9-EFDA-17DB-1EE407967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76617C-0CAF-78CC-4524-A30AF858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94" y="199628"/>
            <a:ext cx="11482212" cy="6458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2B0234-5484-3D2D-947C-B179B86154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43" y="365125"/>
            <a:ext cx="2684402" cy="35792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F82070-1175-34E3-282F-FE6C92315F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752" y="199628"/>
            <a:ext cx="2684402" cy="35792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0515EF-0651-9046-3D3E-564FD81B3BA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634" y="199628"/>
            <a:ext cx="2598965" cy="34652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5CA801-834E-46D1-A6D9-A372EBF6C05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372" y="1856185"/>
            <a:ext cx="2684402" cy="35792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10B731-6871-1049-60B7-C0E0A1585B9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84" y="3024473"/>
            <a:ext cx="2697644" cy="35968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A67DE4-EEC6-41BF-CAAB-6EF74387A8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012" y="3108402"/>
            <a:ext cx="355214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48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3840995C-458F-AEDE-B543-5D647869B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7" y="84460"/>
            <a:ext cx="11961633" cy="46538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08C3AE-3B9D-5AD5-67FC-3856BE7AE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77" y="251822"/>
            <a:ext cx="4524211" cy="43191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1E766F-1B0A-AD90-A6CA-131EDC154B9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400" y="3201256"/>
            <a:ext cx="4662632" cy="34969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A2D727-23C6-5010-E6EA-FDC688C08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7" y="2778369"/>
            <a:ext cx="4732226" cy="391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14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72C69-6291-6144-B5A6-B792BF0B8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CE72A7B-4C9D-5064-FBB4-D824619E9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7" y="154799"/>
            <a:ext cx="11961633" cy="6199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496771-F25E-143B-50D2-FCE513CD4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387" y="154799"/>
            <a:ext cx="5318613" cy="64706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F86A96-35C3-8216-0B17-7BADE7CDA58F}"/>
              </a:ext>
            </a:extLst>
          </p:cNvPr>
          <p:cNvSpPr txBox="1"/>
          <p:nvPr/>
        </p:nvSpPr>
        <p:spPr>
          <a:xfrm>
            <a:off x="4849599" y="2898336"/>
            <a:ext cx="335239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800" b="1" dirty="0">
                <a:solidFill>
                  <a:srgbClr val="0070C0"/>
                </a:solidFill>
              </a:rPr>
              <a:t>5. klasēs - „Pastāstīšu visiem par mīļāko grāmatu”</a:t>
            </a:r>
          </a:p>
          <a:p>
            <a:pPr algn="ctr"/>
            <a:r>
              <a:rPr lang="lv-LV" sz="2800" b="1" dirty="0">
                <a:solidFill>
                  <a:srgbClr val="0070C0"/>
                </a:solidFill>
              </a:rPr>
              <a:t> – TOP grāmatas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F7F84D-3E94-CD12-6C8C-1CD4EA8A17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7" y="365125"/>
            <a:ext cx="4471639" cy="626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65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AD0F9-F10C-51F5-66E3-841BF57F3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5FF37-A555-55FC-C39E-0B9CAC5A6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C440A61-766A-782E-FB51-DB340276F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7" y="154799"/>
            <a:ext cx="11961633" cy="61991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EB83F9-C4F6-8D14-853F-EB716F957296}"/>
              </a:ext>
            </a:extLst>
          </p:cNvPr>
          <p:cNvSpPr txBox="1"/>
          <p:nvPr/>
        </p:nvSpPr>
        <p:spPr>
          <a:xfrm>
            <a:off x="7010019" y="335408"/>
            <a:ext cx="49516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800" b="1" dirty="0">
                <a:solidFill>
                  <a:srgbClr val="0070C0"/>
                </a:solidFill>
              </a:rPr>
              <a:t>5. klasēm - „Pastāstīšu visiem par mīļāko grāmatu”</a:t>
            </a:r>
          </a:p>
          <a:p>
            <a:pPr algn="ctr"/>
            <a:r>
              <a:rPr lang="lv-LV" sz="2800" b="1" dirty="0">
                <a:solidFill>
                  <a:srgbClr val="0070C0"/>
                </a:solidFill>
              </a:rPr>
              <a:t> – TOP grāmatas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D96226-B42E-8FCC-1705-5717E0697BB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89" y="365125"/>
            <a:ext cx="2505291" cy="33403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CCA73E-0908-7D96-B23B-CD2928511C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00" y="3198313"/>
            <a:ext cx="2505291" cy="3340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41FFAC-0E86-6CFF-307F-9248424898A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302" y="609600"/>
            <a:ext cx="2424047" cy="3232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BDC24D-F902-182D-9271-1D47E9172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005" y="2997411"/>
            <a:ext cx="2643886" cy="352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38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DBDA2-2B2D-D311-F82F-814447B3C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97D41-6B98-8360-9E90-7203A6C15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7A49030-DE68-9D52-581C-844BA134D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68" y="2351832"/>
            <a:ext cx="9382556" cy="43659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E447FA-3C2B-7E18-6D72-70FA2AD8C9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17" y="504092"/>
            <a:ext cx="2673845" cy="35651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0246BE-BA8C-03D6-2A94-E150D828E7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02" y="154799"/>
            <a:ext cx="2332891" cy="3110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1B2E20-8240-046D-E21F-A8F05F57CD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60" y="154799"/>
            <a:ext cx="4753502" cy="35651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B027BE-732E-D11D-7004-4D0EBFC4FCD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72" y="3210189"/>
            <a:ext cx="2548504" cy="3398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3ED8E0-678A-C21E-7BD8-84D6A8BC7C6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306" y="3833619"/>
            <a:ext cx="2080932" cy="277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55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C4B19-4960-AC65-5401-382179103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3216DA-0F8A-7491-7501-A06416817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9623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8C3F4CD-E72F-0033-4D35-F6D2D2DD8CD8}"/>
              </a:ext>
            </a:extLst>
          </p:cNvPr>
          <p:cNvSpPr txBox="1">
            <a:spLocks/>
          </p:cNvSpPr>
          <p:nvPr/>
        </p:nvSpPr>
        <p:spPr>
          <a:xfrm>
            <a:off x="418289" y="5759091"/>
            <a:ext cx="10515600" cy="331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lv-LV" sz="5400" dirty="0">
                <a:solidFill>
                  <a:srgbClr val="0070C0"/>
                </a:solidFill>
              </a:rPr>
              <a:t>LASOT GRĀMATAS, ATTĪSTĀS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C3F4CD-E72F-0033-4D35-F6D2D2DD8CD8}"/>
              </a:ext>
            </a:extLst>
          </p:cNvPr>
          <p:cNvSpPr txBox="1">
            <a:spLocks/>
          </p:cNvSpPr>
          <p:nvPr/>
        </p:nvSpPr>
        <p:spPr>
          <a:xfrm>
            <a:off x="350195" y="309137"/>
            <a:ext cx="10515600" cy="331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lv-LV" sz="4000" b="1" dirty="0" smtClean="0">
                <a:solidFill>
                  <a:srgbClr val="0070C0"/>
                </a:solidFill>
              </a:rPr>
              <a:t>Paldies par sadarbību skolotājiem: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lv-LV" sz="4000" dirty="0" smtClean="0">
              <a:solidFill>
                <a:srgbClr val="0070C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lv-LV" sz="5400" dirty="0">
              <a:solidFill>
                <a:srgbClr val="0070C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C3F4CD-E72F-0033-4D35-F6D2D2DD8CD8}"/>
              </a:ext>
            </a:extLst>
          </p:cNvPr>
          <p:cNvSpPr txBox="1">
            <a:spLocks/>
          </p:cNvSpPr>
          <p:nvPr/>
        </p:nvSpPr>
        <p:spPr>
          <a:xfrm>
            <a:off x="4931924" y="949695"/>
            <a:ext cx="6650850" cy="331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v-LV" sz="2300" dirty="0">
                <a:solidFill>
                  <a:srgbClr val="0070C0"/>
                </a:solidFill>
              </a:rPr>
              <a:t>Marinai </a:t>
            </a:r>
            <a:r>
              <a:rPr lang="lv-LV" sz="2300" dirty="0" err="1">
                <a:solidFill>
                  <a:srgbClr val="0070C0"/>
                </a:solidFill>
              </a:rPr>
              <a:t>Pavlanei</a:t>
            </a:r>
            <a:endParaRPr lang="lv-LV" sz="23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lv-LV" sz="2300" dirty="0">
                <a:solidFill>
                  <a:srgbClr val="0070C0"/>
                </a:solidFill>
              </a:rPr>
              <a:t>Dairai </a:t>
            </a:r>
            <a:r>
              <a:rPr lang="lv-LV" sz="2300" dirty="0" err="1">
                <a:solidFill>
                  <a:srgbClr val="0070C0"/>
                </a:solidFill>
              </a:rPr>
              <a:t>Ertmanei</a:t>
            </a:r>
            <a:endParaRPr lang="lv-LV" sz="23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lv-LV" sz="2300" dirty="0">
                <a:solidFill>
                  <a:srgbClr val="0070C0"/>
                </a:solidFill>
              </a:rPr>
              <a:t>Ilgai </a:t>
            </a:r>
            <a:r>
              <a:rPr lang="lv-LV" sz="2300" dirty="0" err="1" smtClean="0">
                <a:solidFill>
                  <a:srgbClr val="0070C0"/>
                </a:solidFill>
              </a:rPr>
              <a:t>Gorsvānei</a:t>
            </a:r>
            <a:endParaRPr lang="lv-LV" sz="2300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lv-LV" sz="2300" dirty="0" smtClean="0">
                <a:solidFill>
                  <a:srgbClr val="0070C0"/>
                </a:solidFill>
              </a:rPr>
              <a:t>Anitai </a:t>
            </a:r>
            <a:r>
              <a:rPr lang="lv-LV" sz="2300" dirty="0" err="1" smtClean="0">
                <a:solidFill>
                  <a:srgbClr val="0070C0"/>
                </a:solidFill>
              </a:rPr>
              <a:t>Peipiņai</a:t>
            </a:r>
            <a:endParaRPr lang="lv-LV" sz="23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lv-LV" sz="2300" dirty="0">
                <a:solidFill>
                  <a:srgbClr val="0070C0"/>
                </a:solidFill>
              </a:rPr>
              <a:t>Sandrai </a:t>
            </a:r>
            <a:r>
              <a:rPr lang="lv-LV" sz="2300" dirty="0" err="1">
                <a:solidFill>
                  <a:srgbClr val="0070C0"/>
                </a:solidFill>
              </a:rPr>
              <a:t>Murašovai</a:t>
            </a:r>
            <a:r>
              <a:rPr lang="lv-LV" sz="2300" dirty="0">
                <a:solidFill>
                  <a:srgbClr val="0070C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lv-LV" sz="2300" dirty="0">
                <a:solidFill>
                  <a:srgbClr val="0070C0"/>
                </a:solidFill>
              </a:rPr>
              <a:t>Katrīnai </a:t>
            </a:r>
            <a:r>
              <a:rPr lang="lv-LV" sz="2300" dirty="0" err="1">
                <a:solidFill>
                  <a:srgbClr val="0070C0"/>
                </a:solidFill>
              </a:rPr>
              <a:t>Adijanei</a:t>
            </a:r>
            <a:endParaRPr lang="lv-LV" sz="2300" dirty="0">
              <a:solidFill>
                <a:srgbClr val="0070C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lv-LV" sz="2300" dirty="0" smtClean="0">
                <a:solidFill>
                  <a:srgbClr val="0070C0"/>
                </a:solidFill>
              </a:rPr>
              <a:t>Ligitai </a:t>
            </a:r>
            <a:r>
              <a:rPr lang="lv-LV" sz="2300" dirty="0" err="1" smtClean="0">
                <a:solidFill>
                  <a:srgbClr val="0070C0"/>
                </a:solidFill>
              </a:rPr>
              <a:t>Lipovskai</a:t>
            </a:r>
            <a:endParaRPr lang="lv-LV" sz="2300" dirty="0" smtClean="0">
              <a:solidFill>
                <a:srgbClr val="0070C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lv-LV" sz="2300" dirty="0" smtClean="0">
                <a:solidFill>
                  <a:srgbClr val="0070C0"/>
                </a:solidFill>
              </a:rPr>
              <a:t>Ivetai Linužai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lv-LV" sz="2300" dirty="0" err="1" smtClean="0">
                <a:solidFill>
                  <a:srgbClr val="0070C0"/>
                </a:solidFill>
              </a:rPr>
              <a:t>Inarai</a:t>
            </a:r>
            <a:r>
              <a:rPr lang="lv-LV" sz="2300" dirty="0" smtClean="0">
                <a:solidFill>
                  <a:srgbClr val="0070C0"/>
                </a:solidFill>
              </a:rPr>
              <a:t> </a:t>
            </a:r>
            <a:r>
              <a:rPr lang="lv-LV" sz="2300" dirty="0" err="1" smtClean="0">
                <a:solidFill>
                  <a:srgbClr val="0070C0"/>
                </a:solidFill>
              </a:rPr>
              <a:t>Čodarei</a:t>
            </a:r>
            <a:endParaRPr lang="lv-LV" sz="2300" dirty="0" smtClean="0">
              <a:solidFill>
                <a:srgbClr val="0070C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lv-LV" sz="2300" dirty="0" smtClean="0">
                <a:solidFill>
                  <a:srgbClr val="0070C0"/>
                </a:solidFill>
              </a:rPr>
              <a:t>Aijai Kušnerei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lv-LV" sz="2300" dirty="0" smtClean="0">
                <a:solidFill>
                  <a:srgbClr val="0070C0"/>
                </a:solidFill>
              </a:rPr>
              <a:t>Maritai </a:t>
            </a:r>
            <a:r>
              <a:rPr lang="lv-LV" sz="2300" dirty="0" err="1" smtClean="0">
                <a:solidFill>
                  <a:srgbClr val="0070C0"/>
                </a:solidFill>
              </a:rPr>
              <a:t>Antonovai</a:t>
            </a:r>
            <a:endParaRPr lang="lv-LV" sz="2300" dirty="0" smtClean="0">
              <a:solidFill>
                <a:srgbClr val="0070C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lv-LV" sz="1800" dirty="0" smtClean="0">
              <a:solidFill>
                <a:srgbClr val="0070C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lv-LV" sz="1800" dirty="0" smtClean="0">
              <a:solidFill>
                <a:srgbClr val="0070C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lv-LV" sz="4000" dirty="0" smtClean="0">
              <a:solidFill>
                <a:srgbClr val="0070C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lv-LV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80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1FBF-875E-55B3-FFED-0AFA5F61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A149BF-1FC1-20A4-468A-DDD6B4B77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44337"/>
            <a:ext cx="11861598" cy="6672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8DDBF8-8FDE-6739-87EA-A3F3B567CD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92" y="1459294"/>
            <a:ext cx="2744452" cy="38422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D8075F-CE45-D5BF-3A8E-81CBE4C903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84" y="2872922"/>
            <a:ext cx="2585681" cy="3619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C16668-E2DF-F6CF-743C-C3D3AF9212A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305" y="1009150"/>
            <a:ext cx="2662531" cy="372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33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1D808-50F9-4FE6-9668-336F9FC49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DB98AD-A163-D43A-BD42-2A449D09E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51" y="1825625"/>
            <a:ext cx="3108098" cy="4351338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C29E4D5-1A45-66D1-1DA2-C8B3DD8DF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1" y="92925"/>
            <a:ext cx="11861598" cy="66721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E07EA9-D8F2-FAF0-8A2C-F7E475AFB5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967" y="316093"/>
            <a:ext cx="4447008" cy="622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11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8614B-DC82-1FA8-18BE-E8DFF7063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551FD0-9F51-A7B4-3A97-FCE64C15D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622EB0D-E030-D266-43E5-E529156FC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1" y="92925"/>
            <a:ext cx="11861598" cy="66721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35F029-BF51-058D-4797-3836D59C202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6" y="288926"/>
            <a:ext cx="2736141" cy="3648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CC835F-E8B1-EECE-57A6-472E8CF34F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134" y="297654"/>
            <a:ext cx="2736142" cy="3648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ADEBCC-5C36-3467-5763-8C08987C7C7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534" y="392851"/>
            <a:ext cx="4186765" cy="31400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4A4CB4-AFFA-58FD-CFFE-4FDAAF8EC68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3" y="4019634"/>
            <a:ext cx="3943394" cy="26716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058B88-C984-26A1-C1E1-24175C2E2F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64" y="3146623"/>
            <a:ext cx="4205580" cy="35389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3A1B96D-CEA8-2B11-DDCD-B1C90830950B}"/>
              </a:ext>
            </a:extLst>
          </p:cNvPr>
          <p:cNvSpPr txBox="1"/>
          <p:nvPr/>
        </p:nvSpPr>
        <p:spPr>
          <a:xfrm>
            <a:off x="10006460" y="5490497"/>
            <a:ext cx="1970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b="1" dirty="0">
                <a:solidFill>
                  <a:srgbClr val="0070C0"/>
                </a:solidFill>
              </a:rPr>
              <a:t>2.Klasēs - Lasīšanas Stafete </a:t>
            </a:r>
          </a:p>
        </p:txBody>
      </p:sp>
    </p:spTree>
    <p:extLst>
      <p:ext uri="{BB962C8B-B14F-4D97-AF65-F5344CB8AC3E}">
        <p14:creationId xmlns:p14="http://schemas.microsoft.com/office/powerpoint/2010/main" val="3758156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45F2264A-E0CB-D5FB-E52A-0E57DBEE9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5" y="-22218"/>
            <a:ext cx="10924303" cy="6144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0C716F-E176-0F84-D79C-2F71C6BF1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0112B1-25FF-DCA0-3338-6EE9A4C0E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569" y="3200669"/>
            <a:ext cx="7940431" cy="3657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1D15AC-E27E-EC54-0A6A-631A093720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88" y="185428"/>
            <a:ext cx="2990740" cy="38158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CAA953-2366-2D1E-BC83-39786BF77AB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10" y="3624873"/>
            <a:ext cx="6251830" cy="30291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AC57A5-28E4-C007-66BD-94E0C28897E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85" y="341646"/>
            <a:ext cx="3542453" cy="25758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472F31-EEB2-652A-ADB3-6EE76B77B92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47" y="185428"/>
            <a:ext cx="2515035" cy="37864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A2056C-ACA5-5E68-3E26-A2013B2180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65" y="3200669"/>
            <a:ext cx="2255520" cy="34533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A1B96D-CEA8-2B11-DDCD-B1C90830950B}"/>
              </a:ext>
            </a:extLst>
          </p:cNvPr>
          <p:cNvSpPr txBox="1"/>
          <p:nvPr/>
        </p:nvSpPr>
        <p:spPr>
          <a:xfrm>
            <a:off x="10175474" y="6007182"/>
            <a:ext cx="1970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b="1" dirty="0">
                <a:solidFill>
                  <a:srgbClr val="0070C0"/>
                </a:solidFill>
              </a:rPr>
              <a:t>2.Klasēs - Lasīšanas Stafete </a:t>
            </a:r>
          </a:p>
        </p:txBody>
      </p:sp>
    </p:spTree>
    <p:extLst>
      <p:ext uri="{BB962C8B-B14F-4D97-AF65-F5344CB8AC3E}">
        <p14:creationId xmlns:p14="http://schemas.microsoft.com/office/powerpoint/2010/main" val="3409059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F5692-1FA0-A916-6219-44351512A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74BD16-1F18-1F77-E20D-0ED6B1B59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51" y="1825625"/>
            <a:ext cx="3108098" cy="4351338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85C6053-BDE9-4EDC-706A-D7BD55224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1" y="92925"/>
            <a:ext cx="11861598" cy="66721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25AC04-004F-4A78-C85E-F5B315521F7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15184"/>
            <a:ext cx="4591164" cy="642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8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4">
            <a:extLst>
              <a:ext uri="{FF2B5EF4-FFF2-40B4-BE49-F238E27FC236}">
                <a16:creationId xmlns:a16="http://schemas.microsoft.com/office/drawing/2014/main" id="{7F67D1E1-4AD0-ADED-A2E8-A9E55E6D9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56307" cy="68941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B7C1D7-05A6-2917-3DF9-89C440242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53" y="1097907"/>
            <a:ext cx="2595718" cy="34360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A5720C-5852-3CEF-5DB6-A239E40C7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92" y="291299"/>
            <a:ext cx="2007878" cy="28711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1933BB-EFB8-F949-C00C-EEDD060118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98" y="611404"/>
            <a:ext cx="2007878" cy="27189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0D226B-6526-C187-9380-2E2B0B0A42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98" y="3527688"/>
            <a:ext cx="2297311" cy="30713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49AAFE0-9DED-60C6-A288-588EF295DA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714" y="3245890"/>
            <a:ext cx="2297311" cy="3394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53F640-4D94-CD32-0E68-F0118BC511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155" y="4217868"/>
            <a:ext cx="1583347" cy="23665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10C44D-5806-ED8D-98B0-E73C82268B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90" y="3666866"/>
            <a:ext cx="2007878" cy="29175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A1B96D-CEA8-2B11-DDCD-B1C90830950B}"/>
              </a:ext>
            </a:extLst>
          </p:cNvPr>
          <p:cNvSpPr txBox="1"/>
          <p:nvPr/>
        </p:nvSpPr>
        <p:spPr>
          <a:xfrm>
            <a:off x="8684454" y="611404"/>
            <a:ext cx="31714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000" b="1" dirty="0" smtClean="0">
                <a:solidFill>
                  <a:srgbClr val="0070C0"/>
                </a:solidFill>
              </a:rPr>
              <a:t>3.Klasēs – Zīmējumu izstāde</a:t>
            </a:r>
          </a:p>
          <a:p>
            <a:pPr algn="ctr"/>
            <a:r>
              <a:rPr lang="lv-LV" sz="2000" b="1" dirty="0" smtClean="0">
                <a:solidFill>
                  <a:srgbClr val="0070C0"/>
                </a:solidFill>
              </a:rPr>
              <a:t>«Man mīļākais grāmatu varonis»</a:t>
            </a:r>
            <a:r>
              <a:rPr lang="lv-LV" sz="2000" b="1" dirty="0" smtClean="0">
                <a:solidFill>
                  <a:srgbClr val="0070C0"/>
                </a:solidFill>
              </a:rPr>
              <a:t> </a:t>
            </a:r>
            <a:endParaRPr lang="lv-LV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406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71AFE-D892-F856-5038-1F81D14B8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867DB6B-087B-C1EF-F18E-9AC1EA119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624" y="2900966"/>
            <a:ext cx="1444752" cy="2200656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0CA029-397A-34F5-2CBB-BAF8658C8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1158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F2D99A-8760-447D-CCA8-78325479D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185" y="3960407"/>
            <a:ext cx="1857079" cy="2603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15C077-1F31-7C00-E4F9-449CA78720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4" y="813525"/>
            <a:ext cx="3049488" cy="49337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6A9E19-CB38-1D46-125A-4C578D2D9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415" y="365125"/>
            <a:ext cx="1913031" cy="29773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B7F253-34E0-C4CA-CBE0-22EB3F2DC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83" y="365125"/>
            <a:ext cx="1781937" cy="2515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ED3882-7AA4-A1E0-409E-3B9AFE788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044" y="2999591"/>
            <a:ext cx="2340254" cy="35646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98AB10-9C2F-C908-724A-05087293E2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328" y="365125"/>
            <a:ext cx="3730652" cy="33973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A1B96D-CEA8-2B11-DDCD-B1C90830950B}"/>
              </a:ext>
            </a:extLst>
          </p:cNvPr>
          <p:cNvSpPr txBox="1"/>
          <p:nvPr/>
        </p:nvSpPr>
        <p:spPr>
          <a:xfrm>
            <a:off x="8202718" y="6077989"/>
            <a:ext cx="37212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lv-LV" sz="2000" b="1" dirty="0" smtClean="0">
                <a:solidFill>
                  <a:srgbClr val="0070C0"/>
                </a:solidFill>
              </a:rPr>
              <a:t>3.Klasēs – Zīmējumu izstāde</a:t>
            </a:r>
          </a:p>
          <a:p>
            <a:pPr algn="r"/>
            <a:r>
              <a:rPr lang="lv-LV" sz="2000" b="1" dirty="0" smtClean="0">
                <a:solidFill>
                  <a:srgbClr val="0070C0"/>
                </a:solidFill>
              </a:rPr>
              <a:t>«Man mīļākais grāmatu varonis»</a:t>
            </a:r>
            <a:r>
              <a:rPr lang="lv-LV" sz="2000" b="1" dirty="0" smtClean="0">
                <a:solidFill>
                  <a:srgbClr val="0070C0"/>
                </a:solidFill>
              </a:rPr>
              <a:t> </a:t>
            </a:r>
            <a:endParaRPr lang="lv-LV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54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EF903-49D1-DD40-A7AE-D85116F85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955D9F-1426-C3B1-8A17-70C2C97E5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89" y="174172"/>
            <a:ext cx="11650131" cy="6553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CC2F87-E747-D4F8-8468-EF7C0F3B22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98" y="1027906"/>
            <a:ext cx="4974102" cy="487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28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104</Words>
  <Application>Microsoft Office PowerPoint</Application>
  <PresentationFormat>Platekrāna</PresentationFormat>
  <Paragraphs>28</Paragraphs>
  <Slides>19</Slides>
  <Notes>1</Notes>
  <HiddenSlides>0</HiddenSlides>
  <MMClips>0</MMClips>
  <ScaleCrop>false</ScaleCrop>
  <HeadingPairs>
    <vt:vector size="6" baseType="variant">
      <vt:variant>
        <vt:lpstr>Lietotie fonti</vt:lpstr>
      </vt:variant>
      <vt:variant>
        <vt:i4>3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User</dc:creator>
  <cp:lastModifiedBy>Skolotajs</cp:lastModifiedBy>
  <cp:revision>10</cp:revision>
  <dcterms:created xsi:type="dcterms:W3CDTF">2026-04-12T11:00:54Z</dcterms:created>
  <dcterms:modified xsi:type="dcterms:W3CDTF">2026-04-13T06:54:46Z</dcterms:modified>
</cp:coreProperties>
</file>